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6858000" cy="9144000" type="letter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3480" y="-67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70965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6769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79494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649334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9563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175422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2696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55729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71165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07267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82582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C3526-AC08-4E1B-A5B8-761AEC5A5078}" type="datetimeFigureOut">
              <a:rPr lang="es-US" smtClean="0"/>
              <a:t>1/8/2018</a:t>
            </a:fld>
            <a:endParaRPr lang="es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BEEF9-511D-4362-8009-32A6CC47CB88}" type="slidenum">
              <a:rPr lang="es-US" smtClean="0"/>
              <a:t>‹Nº›</a:t>
            </a:fld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390640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-8289692" y="2058453"/>
            <a:ext cx="6858000" cy="19779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1" y="5529856"/>
            <a:ext cx="6867361" cy="2434337"/>
          </a:xfrm>
          <a:prstGeom prst="rect">
            <a:avLst/>
          </a:prstGeom>
          <a:ln>
            <a:noFill/>
          </a:ln>
          <a:effectLst>
            <a:outerShdw blurRad="292100" dist="139700" dir="2700000" sx="1000" sy="1000" algn="tl" rotWithShape="0">
              <a:srgbClr val="333333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2" y="3550710"/>
            <a:ext cx="3457510" cy="1979147"/>
          </a:xfrm>
          <a:prstGeom prst="rect">
            <a:avLst/>
          </a:prstGeom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927100" dist="139700" dir="2700000" sx="72000" sy="72000" algn="tl" rotWithShape="0">
              <a:srgbClr val="333333">
                <a:alpha val="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6" r="13754"/>
          <a:stretch/>
        </p:blipFill>
        <p:spPr>
          <a:xfrm>
            <a:off x="3424320" y="3578204"/>
            <a:ext cx="3438361" cy="1979147"/>
          </a:xfrm>
          <a:prstGeom prst="rect">
            <a:avLst/>
          </a:prstGeom>
          <a:scene3d>
            <a:camera prst="orthographicFront">
              <a:rot lat="600000" lon="0" rev="0"/>
            </a:camera>
            <a:lightRig rig="threePt" dir="t"/>
          </a:scene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720612"/>
            <a:ext cx="3429000" cy="199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501"/>
            <a:ext cx="6858000" cy="268186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200" y="8759921"/>
            <a:ext cx="3429000" cy="253673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44" y="7991688"/>
            <a:ext cx="1113750" cy="112628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881" y="7991688"/>
            <a:ext cx="1113750" cy="1125992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6252" y="-1457"/>
            <a:ext cx="2294389" cy="876464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94" y="8109540"/>
            <a:ext cx="982444" cy="10081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57"/>
            <a:ext cx="2372811" cy="1029698"/>
          </a:xfrm>
          <a:prstGeom prst="rect">
            <a:avLst/>
          </a:prstGeom>
          <a:noFill/>
        </p:spPr>
      </p:pic>
      <p:sp>
        <p:nvSpPr>
          <p:cNvPr id="21" name="CuadroTexto 20"/>
          <p:cNvSpPr txBox="1"/>
          <p:nvPr/>
        </p:nvSpPr>
        <p:spPr>
          <a:xfrm>
            <a:off x="-6632295" y="3550710"/>
            <a:ext cx="15892041" cy="1323439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US" sz="2400" b="1" dirty="0">
                <a:latin typeface="Century Gothic" panose="020B0502020202020204" pitchFamily="34" charset="0"/>
              </a:rPr>
              <a:t>Manual de </a:t>
            </a:r>
            <a:r>
              <a:rPr lang="es-US" sz="2400" b="1" dirty="0" err="1" smtClean="0">
                <a:latin typeface="Century Gothic" panose="020B0502020202020204" pitchFamily="34" charset="0"/>
              </a:rPr>
              <a:t>usuarioPlataformas</a:t>
            </a:r>
            <a:r>
              <a:rPr lang="es-US" sz="2400" b="1" dirty="0" smtClean="0">
                <a:latin typeface="Century Gothic" panose="020B0502020202020204" pitchFamily="34" charset="0"/>
              </a:rPr>
              <a:t> </a:t>
            </a:r>
            <a:r>
              <a:rPr lang="es-US" sz="2400" b="1" dirty="0">
                <a:latin typeface="Century Gothic" panose="020B0502020202020204" pitchFamily="34" charset="0"/>
              </a:rPr>
              <a:t>Uso de Suelo Agrícola y Caracterización de </a:t>
            </a:r>
            <a:r>
              <a:rPr lang="es-US" sz="2400" b="1" dirty="0">
                <a:latin typeface="Century Gothic" panose="020B0502020202020204" pitchFamily="34" charset="0"/>
              </a:rPr>
              <a:t>Regantes</a:t>
            </a:r>
          </a:p>
          <a:p>
            <a:pPr algn="ctr"/>
            <a:endParaRPr lang="es-US" sz="2400" b="1" dirty="0">
              <a:latin typeface="Century Gothic" panose="020B0502020202020204" pitchFamily="34" charset="0"/>
            </a:endParaRPr>
          </a:p>
          <a:p>
            <a:pPr algn="ctr"/>
            <a:r>
              <a:rPr lang="es-US" sz="1600" dirty="0">
                <a:latin typeface="Century Gothic" panose="020B0502020202020204" pitchFamily="34" charset="0"/>
              </a:rPr>
              <a:t>“Programa de Difusión Tecnológica en uso eficiente de los recursos hídricos y la optimización de las inversiones público - privadas en obras de riego extra e </a:t>
            </a:r>
            <a:r>
              <a:rPr lang="es-US" sz="1600" dirty="0" err="1">
                <a:latin typeface="Century Gothic" panose="020B0502020202020204" pitchFamily="34" charset="0"/>
              </a:rPr>
              <a:t>intrapredial</a:t>
            </a:r>
            <a:r>
              <a:rPr lang="es-US" sz="1600" dirty="0">
                <a:latin typeface="Century Gothic" panose="020B0502020202020204" pitchFamily="34" charset="0"/>
              </a:rPr>
              <a:t> en el área de influencia de la Junta de Vigilancia del río </a:t>
            </a:r>
            <a:r>
              <a:rPr lang="es-US" sz="1600" dirty="0" err="1">
                <a:latin typeface="Century Gothic" panose="020B0502020202020204" pitchFamily="34" charset="0"/>
              </a:rPr>
              <a:t>Choapa</a:t>
            </a:r>
            <a:r>
              <a:rPr lang="es-US" sz="1600" dirty="0">
                <a:latin typeface="Century Gothic" panose="020B0502020202020204" pitchFamily="34" charset="0"/>
              </a:rPr>
              <a:t> y sus Afluentes”. </a:t>
            </a:r>
          </a:p>
        </p:txBody>
      </p:sp>
    </p:spTree>
    <p:extLst>
      <p:ext uri="{BB962C8B-B14F-4D97-AF65-F5344CB8AC3E}">
        <p14:creationId xmlns:p14="http://schemas.microsoft.com/office/powerpoint/2010/main" val="383903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1013</TotalTime>
  <Words>56</Words>
  <Application>Microsoft Office PowerPoint</Application>
  <PresentationFormat>Carta (216 x 279 mm)</PresentationFormat>
  <Paragraphs>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PAAL</dc:creator>
  <cp:lastModifiedBy>PAAL</cp:lastModifiedBy>
  <cp:revision>18</cp:revision>
  <dcterms:created xsi:type="dcterms:W3CDTF">2018-01-03T15:27:57Z</dcterms:created>
  <dcterms:modified xsi:type="dcterms:W3CDTF">2018-01-08T21:38:47Z</dcterms:modified>
</cp:coreProperties>
</file>